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4" r:id="rId16"/>
    <p:sldId id="275" r:id="rId17"/>
    <p:sldId id="270" r:id="rId18"/>
    <p:sldId id="271" r:id="rId19"/>
    <p:sldId id="272" r:id="rId20"/>
    <p:sldId id="273" r:id="rId21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7CDF-FC96-416F-9B24-C2E5128CB698}" type="datetimeFigureOut">
              <a:rPr lang="de-DE" smtClean="0"/>
              <a:pPr/>
              <a:t>24.06.2019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E45FD-482E-4DFE-949F-6369F7489BF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7CDF-FC96-416F-9B24-C2E5128CB698}" type="datetimeFigureOut">
              <a:rPr lang="de-DE" smtClean="0"/>
              <a:pPr/>
              <a:t>24.06.2019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E45FD-482E-4DFE-949F-6369F7489BF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7CDF-FC96-416F-9B24-C2E5128CB698}" type="datetimeFigureOut">
              <a:rPr lang="de-DE" smtClean="0"/>
              <a:pPr/>
              <a:t>24.06.2019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E45FD-482E-4DFE-949F-6369F7489BF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7CDF-FC96-416F-9B24-C2E5128CB698}" type="datetimeFigureOut">
              <a:rPr lang="de-DE" smtClean="0"/>
              <a:pPr/>
              <a:t>24.06.2019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E45FD-482E-4DFE-949F-6369F7489BF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7CDF-FC96-416F-9B24-C2E5128CB698}" type="datetimeFigureOut">
              <a:rPr lang="de-DE" smtClean="0"/>
              <a:pPr/>
              <a:t>24.06.2019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E45FD-482E-4DFE-949F-6369F7489BF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7CDF-FC96-416F-9B24-C2E5128CB698}" type="datetimeFigureOut">
              <a:rPr lang="de-DE" smtClean="0"/>
              <a:pPr/>
              <a:t>24.06.2019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E45FD-482E-4DFE-949F-6369F7489BF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7CDF-FC96-416F-9B24-C2E5128CB698}" type="datetimeFigureOut">
              <a:rPr lang="de-DE" smtClean="0"/>
              <a:pPr/>
              <a:t>24.06.2019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E45FD-482E-4DFE-949F-6369F7489BF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7CDF-FC96-416F-9B24-C2E5128CB698}" type="datetimeFigureOut">
              <a:rPr lang="de-DE" smtClean="0"/>
              <a:pPr/>
              <a:t>24.06.2019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E45FD-482E-4DFE-949F-6369F7489BF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7CDF-FC96-416F-9B24-C2E5128CB698}" type="datetimeFigureOut">
              <a:rPr lang="de-DE" smtClean="0"/>
              <a:pPr/>
              <a:t>24.06.2019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E45FD-482E-4DFE-949F-6369F7489BF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7CDF-FC96-416F-9B24-C2E5128CB698}" type="datetimeFigureOut">
              <a:rPr lang="de-DE" smtClean="0"/>
              <a:pPr/>
              <a:t>24.06.2019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E45FD-482E-4DFE-949F-6369F7489BF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E7CDF-FC96-416F-9B24-C2E5128CB698}" type="datetimeFigureOut">
              <a:rPr lang="de-DE" smtClean="0"/>
              <a:pPr/>
              <a:t>24.06.2019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8E45FD-482E-4DFE-949F-6369F7489BF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E7CDF-FC96-416F-9B24-C2E5128CB698}" type="datetimeFigureOut">
              <a:rPr lang="de-DE" smtClean="0"/>
              <a:pPr/>
              <a:t>24.06.2019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E45FD-482E-4DFE-949F-6369F7489BFD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3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764704"/>
            <a:ext cx="7772400" cy="1470025"/>
          </a:xfrm>
        </p:spPr>
        <p:txBody>
          <a:bodyPr/>
          <a:lstStyle/>
          <a:p>
            <a:r>
              <a:rPr lang="de-DE" dirty="0" smtClean="0"/>
              <a:t>„KlimaWandel“</a:t>
            </a:r>
            <a:br>
              <a:rPr lang="de-DE" dirty="0" smtClean="0"/>
            </a:br>
            <a:r>
              <a:rPr lang="de-DE" sz="2400" dirty="0" smtClean="0"/>
              <a:t>an der</a:t>
            </a:r>
            <a:endParaRPr lang="de-DE" sz="2400" dirty="0"/>
          </a:p>
        </p:txBody>
      </p:sp>
      <p:pic>
        <p:nvPicPr>
          <p:cNvPr id="4" name="Grafik 3" descr="Briefkopfne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2132856"/>
            <a:ext cx="5832648" cy="2080175"/>
          </a:xfrm>
          <a:prstGeom prst="rect">
            <a:avLst/>
          </a:prstGeom>
        </p:spPr>
      </p:pic>
      <p:pic>
        <p:nvPicPr>
          <p:cNvPr id="5" name="Grafik 3" descr="C:\Users\Monika\Pictures\Umweltschule in Europa.jpg"/>
          <p:cNvPicPr/>
          <p:nvPr/>
        </p:nvPicPr>
        <p:blipFill>
          <a:blip r:embed="rId3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1311331" cy="1311330"/>
          </a:xfrm>
          <a:prstGeom prst="rect">
            <a:avLst/>
          </a:prstGeom>
          <a:noFill/>
          <a:ln>
            <a:noFill/>
          </a:ln>
        </p:spPr>
      </p:pic>
      <p:sp>
        <p:nvSpPr>
          <p:cNvPr id="16386" name="AutoShape 2" descr="Bildergebnis für schule ohne rassismu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6388" name="Picture 4" descr="Bildergebnis für schule ohne rassismu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19872" y="5157192"/>
            <a:ext cx="2681111" cy="1262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Aktuelle Projekte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 descr="Briefkopfneu.jpg"/>
          <p:cNvPicPr>
            <a:picLocks noChangeAspect="1"/>
          </p:cNvPicPr>
          <p:nvPr/>
        </p:nvPicPr>
        <p:blipFill>
          <a:blip r:embed="rId2" cstate="print"/>
          <a:srcRect l="58025" b="41152"/>
          <a:stretch>
            <a:fillRect/>
          </a:stretch>
        </p:blipFill>
        <p:spPr>
          <a:xfrm>
            <a:off x="6695728" y="0"/>
            <a:ext cx="2448272" cy="1224136"/>
          </a:xfrm>
          <a:prstGeom prst="rect">
            <a:avLst/>
          </a:prstGeom>
        </p:spPr>
      </p:pic>
      <p:pic>
        <p:nvPicPr>
          <p:cNvPr id="22530" name="Picture 2" descr="C:\Users\Klaus\Desktop\UmweltPolitik\Bie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404664"/>
            <a:ext cx="6164957" cy="61949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 descr="Briefkopfneu.jpg"/>
          <p:cNvPicPr>
            <a:picLocks noChangeAspect="1"/>
          </p:cNvPicPr>
          <p:nvPr/>
        </p:nvPicPr>
        <p:blipFill>
          <a:blip r:embed="rId2" cstate="print"/>
          <a:srcRect l="58025" b="41152"/>
          <a:stretch>
            <a:fillRect/>
          </a:stretch>
        </p:blipFill>
        <p:spPr>
          <a:xfrm>
            <a:off x="6695728" y="0"/>
            <a:ext cx="2448272" cy="1224136"/>
          </a:xfrm>
          <a:prstGeom prst="rect">
            <a:avLst/>
          </a:prstGeom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Aktuelle Projekte</a:t>
            </a:r>
            <a:endParaRPr kumimoji="0" lang="de-DE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3554" name="Picture 2" descr="C:\Users\Klaus\Desktop\UmweltPolitik\Rade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260648"/>
            <a:ext cx="6912768" cy="64631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4578" name="Picture 2" descr="C:\Users\Klaus\Desktop\UmweltPolitik\Mül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052736"/>
            <a:ext cx="5838826" cy="4819650"/>
          </a:xfrm>
          <a:prstGeom prst="rect">
            <a:avLst/>
          </a:prstGeom>
          <a:noFill/>
        </p:spPr>
      </p:pic>
      <p:pic>
        <p:nvPicPr>
          <p:cNvPr id="5" name="Grafik 4" descr="Briefkopfneu.jpg"/>
          <p:cNvPicPr>
            <a:picLocks noChangeAspect="1"/>
          </p:cNvPicPr>
          <p:nvPr/>
        </p:nvPicPr>
        <p:blipFill>
          <a:blip r:embed="rId3" cstate="print"/>
          <a:srcRect l="58025" b="41152"/>
          <a:stretch>
            <a:fillRect/>
          </a:stretch>
        </p:blipFill>
        <p:spPr>
          <a:xfrm>
            <a:off x="6695728" y="0"/>
            <a:ext cx="2448272" cy="1224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5602" name="Picture 2" descr="C:\Users\Klaus\Desktop\UmweltPolitik\Frühstü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76672"/>
            <a:ext cx="5575235" cy="6192688"/>
          </a:xfrm>
          <a:prstGeom prst="rect">
            <a:avLst/>
          </a:prstGeom>
          <a:noFill/>
        </p:spPr>
      </p:pic>
      <p:pic>
        <p:nvPicPr>
          <p:cNvPr id="5" name="Grafik 4" descr="Briefkopfneu.jpg"/>
          <p:cNvPicPr>
            <a:picLocks noChangeAspect="1"/>
          </p:cNvPicPr>
          <p:nvPr/>
        </p:nvPicPr>
        <p:blipFill>
          <a:blip r:embed="rId3" cstate="print"/>
          <a:srcRect l="58025" b="41152"/>
          <a:stretch>
            <a:fillRect/>
          </a:stretch>
        </p:blipFill>
        <p:spPr>
          <a:xfrm>
            <a:off x="6695728" y="0"/>
            <a:ext cx="2448272" cy="1224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26626" name="Picture 2" descr="C:\Users\Klaus\Desktop\UmweltPolitik\Mi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04664"/>
            <a:ext cx="4991725" cy="6165304"/>
          </a:xfrm>
          <a:prstGeom prst="rect">
            <a:avLst/>
          </a:prstGeom>
          <a:noFill/>
        </p:spPr>
      </p:pic>
      <p:pic>
        <p:nvPicPr>
          <p:cNvPr id="5" name="Grafik 4" descr="Briefkopfneu.jpg"/>
          <p:cNvPicPr>
            <a:picLocks noChangeAspect="1"/>
          </p:cNvPicPr>
          <p:nvPr/>
        </p:nvPicPr>
        <p:blipFill>
          <a:blip r:embed="rId3" cstate="print"/>
          <a:srcRect l="58025" b="41152"/>
          <a:stretch>
            <a:fillRect/>
          </a:stretch>
        </p:blipFill>
        <p:spPr>
          <a:xfrm>
            <a:off x="6695728" y="0"/>
            <a:ext cx="2448272" cy="1224136"/>
          </a:xfrm>
          <a:prstGeom prst="rect">
            <a:avLst/>
          </a:prstGeom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93442">
            <a:off x="2404832" y="2173230"/>
            <a:ext cx="583882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 descr="IMG-20190605-WA00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214776"/>
            <a:ext cx="4680520" cy="6240694"/>
          </a:xfrm>
        </p:spPr>
      </p:pic>
      <p:pic>
        <p:nvPicPr>
          <p:cNvPr id="4" name="Grafik 3" descr="Briefkopfneu.jpg"/>
          <p:cNvPicPr>
            <a:picLocks noChangeAspect="1"/>
          </p:cNvPicPr>
          <p:nvPr/>
        </p:nvPicPr>
        <p:blipFill>
          <a:blip r:embed="rId3" cstate="print"/>
          <a:srcRect l="58025" b="41152"/>
          <a:stretch>
            <a:fillRect/>
          </a:stretch>
        </p:blipFill>
        <p:spPr>
          <a:xfrm>
            <a:off x="6695728" y="0"/>
            <a:ext cx="2448272" cy="1224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6525298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Grafik 4" descr="Briefkopfneu.jpg"/>
          <p:cNvPicPr>
            <a:picLocks noChangeAspect="1"/>
          </p:cNvPicPr>
          <p:nvPr/>
        </p:nvPicPr>
        <p:blipFill>
          <a:blip r:embed="rId3" cstate="print"/>
          <a:srcRect l="58025" b="41152"/>
          <a:stretch>
            <a:fillRect/>
          </a:stretch>
        </p:blipFill>
        <p:spPr>
          <a:xfrm>
            <a:off x="6695728" y="0"/>
            <a:ext cx="2448272" cy="122413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 descr="Briefkopfneu.jpg"/>
          <p:cNvPicPr>
            <a:picLocks noChangeAspect="1"/>
          </p:cNvPicPr>
          <p:nvPr/>
        </p:nvPicPr>
        <p:blipFill>
          <a:blip r:embed="rId2" cstate="print"/>
          <a:srcRect l="58025" b="41152"/>
          <a:stretch>
            <a:fillRect/>
          </a:stretch>
        </p:blipFill>
        <p:spPr>
          <a:xfrm>
            <a:off x="6695728" y="0"/>
            <a:ext cx="2448272" cy="1224136"/>
          </a:xfrm>
          <a:prstGeom prst="rect">
            <a:avLst/>
          </a:prstGeom>
        </p:spPr>
      </p:pic>
      <p:pic>
        <p:nvPicPr>
          <p:cNvPr id="27650" name="Picture 2" descr="C:\Users\Klaus\Desktop\UmweltPolitik\Friday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16632"/>
            <a:ext cx="6768752" cy="65037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4" name="Grafik 3" descr="Briefkopfneu.jpg"/>
          <p:cNvPicPr>
            <a:picLocks noChangeAspect="1"/>
          </p:cNvPicPr>
          <p:nvPr/>
        </p:nvPicPr>
        <p:blipFill>
          <a:blip r:embed="rId2" cstate="print"/>
          <a:srcRect l="58025" b="41152"/>
          <a:stretch>
            <a:fillRect/>
          </a:stretch>
        </p:blipFill>
        <p:spPr>
          <a:xfrm>
            <a:off x="6695728" y="0"/>
            <a:ext cx="2448272" cy="1224136"/>
          </a:xfrm>
          <a:prstGeom prst="rect">
            <a:avLst/>
          </a:prstGeom>
        </p:spPr>
      </p:pic>
      <p:pic>
        <p:nvPicPr>
          <p:cNvPr id="30722" name="Picture 2" descr="C:\Users\Klaus\Desktop\UmweltPolitik\Friday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92696"/>
            <a:ext cx="7128792" cy="5228548"/>
          </a:xfrm>
          <a:prstGeom prst="rect">
            <a:avLst/>
          </a:prstGeom>
          <a:noFill/>
        </p:spPr>
      </p:pic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1143000"/>
          </a:xfrm>
        </p:spPr>
        <p:txBody>
          <a:bodyPr>
            <a:normAutofit/>
          </a:bodyPr>
          <a:lstStyle/>
          <a:p>
            <a:r>
              <a:rPr lang="de-DE" sz="3600" dirty="0" smtClean="0"/>
              <a:t>Unsere nächsten Ziele….</a:t>
            </a:r>
            <a:endParaRPr lang="de-DE" sz="3600" dirty="0"/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268760"/>
            <a:ext cx="3528392" cy="317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hteck 6"/>
          <p:cNvSpPr/>
          <p:nvPr/>
        </p:nvSpPr>
        <p:spPr>
          <a:xfrm>
            <a:off x="2555776" y="3861048"/>
            <a:ext cx="1224136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4714876" y="1428736"/>
            <a:ext cx="396044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de-DE" sz="2400" b="1" dirty="0" smtClean="0"/>
              <a:t> PV – Anlage</a:t>
            </a:r>
          </a:p>
          <a:p>
            <a:pPr>
              <a:buFont typeface="Arial" pitchFamily="34" charset="0"/>
              <a:buChar char="•"/>
            </a:pPr>
            <a:endParaRPr lang="de-DE" sz="2400" b="1" dirty="0" smtClean="0"/>
          </a:p>
          <a:p>
            <a:pPr>
              <a:buFont typeface="Arial" pitchFamily="34" charset="0"/>
              <a:buChar char="•"/>
            </a:pPr>
            <a:r>
              <a:rPr lang="de-DE" sz="2400" b="1" dirty="0" smtClean="0"/>
              <a:t>Projekt Wiese</a:t>
            </a:r>
          </a:p>
          <a:p>
            <a:pPr>
              <a:buFont typeface="Arial" pitchFamily="34" charset="0"/>
              <a:buChar char="•"/>
            </a:pPr>
            <a:endParaRPr lang="de-DE" sz="2400" b="1" dirty="0"/>
          </a:p>
          <a:p>
            <a:pPr>
              <a:buFont typeface="Arial" pitchFamily="34" charset="0"/>
              <a:buChar char="•"/>
            </a:pPr>
            <a:r>
              <a:rPr lang="de-DE" sz="2400" b="1" dirty="0" smtClean="0"/>
              <a:t> </a:t>
            </a:r>
            <a:r>
              <a:rPr lang="de-DE" sz="2400" b="1" dirty="0" err="1" smtClean="0"/>
              <a:t>Fairtrade</a:t>
            </a:r>
            <a:r>
              <a:rPr lang="de-DE" sz="2400" b="1" dirty="0" smtClean="0"/>
              <a:t> Town</a:t>
            </a:r>
          </a:p>
          <a:p>
            <a:endParaRPr lang="de-DE" sz="2400" b="1" dirty="0"/>
          </a:p>
          <a:p>
            <a:pPr>
              <a:buFont typeface="Arial" pitchFamily="34" charset="0"/>
              <a:buChar char="•"/>
            </a:pPr>
            <a:r>
              <a:rPr lang="de-DE" sz="2400" b="1" dirty="0" smtClean="0"/>
              <a:t> Mensaessen fair &amp;  </a:t>
            </a:r>
            <a:r>
              <a:rPr lang="de-DE" sz="2400" b="1" dirty="0" smtClean="0">
                <a:solidFill>
                  <a:schemeClr val="bg1"/>
                </a:solidFill>
              </a:rPr>
              <a:t>_</a:t>
            </a:r>
            <a:r>
              <a:rPr lang="de-DE" sz="2400" b="1" dirty="0" smtClean="0"/>
              <a:t>nachhaltig</a:t>
            </a:r>
            <a:endParaRPr lang="de-DE" sz="2400" b="1" dirty="0"/>
          </a:p>
        </p:txBody>
      </p:sp>
      <p:pic>
        <p:nvPicPr>
          <p:cNvPr id="9" name="Grafik 8" descr="Briefkopfne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4637526"/>
            <a:ext cx="5472608" cy="19517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Rückblick…</a:t>
            </a:r>
            <a:endParaRPr lang="de-DE" dirty="0"/>
          </a:p>
        </p:txBody>
      </p:sp>
      <p:pic>
        <p:nvPicPr>
          <p:cNvPr id="4" name="Grafik 3" descr="Briefkopfneu.jpg"/>
          <p:cNvPicPr>
            <a:picLocks noChangeAspect="1"/>
          </p:cNvPicPr>
          <p:nvPr/>
        </p:nvPicPr>
        <p:blipFill>
          <a:blip r:embed="rId2" cstate="print"/>
          <a:srcRect l="58025" b="41152"/>
          <a:stretch>
            <a:fillRect/>
          </a:stretch>
        </p:blipFill>
        <p:spPr>
          <a:xfrm>
            <a:off x="6695728" y="0"/>
            <a:ext cx="2448272" cy="1224136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844824"/>
            <a:ext cx="6369836" cy="4139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948264" cy="6892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hteck 4"/>
          <p:cNvSpPr/>
          <p:nvPr/>
        </p:nvSpPr>
        <p:spPr>
          <a:xfrm>
            <a:off x="4788024" y="3429000"/>
            <a:ext cx="2880320" cy="13681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72200" y="2348880"/>
            <a:ext cx="2252936" cy="2943200"/>
          </a:xfrm>
        </p:spPr>
        <p:txBody>
          <a:bodyPr>
            <a:normAutofit/>
          </a:bodyPr>
          <a:lstStyle/>
          <a:p>
            <a:r>
              <a:rPr lang="de-DE" sz="2000" b="1" dirty="0" smtClean="0"/>
              <a:t>Wir</a:t>
            </a:r>
            <a:br>
              <a:rPr lang="de-DE" sz="2000" b="1" dirty="0" smtClean="0"/>
            </a:br>
            <a:r>
              <a:rPr lang="de-DE" sz="2000" b="1" dirty="0" smtClean="0"/>
              <a:t>danken für die Aufmerksamkeit! </a:t>
            </a:r>
            <a:endParaRPr lang="de-DE" sz="2000" b="1" dirty="0"/>
          </a:p>
        </p:txBody>
      </p:sp>
      <p:pic>
        <p:nvPicPr>
          <p:cNvPr id="6" name="Grafik 5" descr="Briefkopfne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2" y="5301208"/>
            <a:ext cx="3600400" cy="12840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Rückblick…</a:t>
            </a:r>
            <a:endParaRPr lang="de-DE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1772816"/>
            <a:ext cx="5140444" cy="4034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Grafik 4" descr="Briefkopfneu.jpg"/>
          <p:cNvPicPr>
            <a:picLocks noChangeAspect="1"/>
          </p:cNvPicPr>
          <p:nvPr/>
        </p:nvPicPr>
        <p:blipFill>
          <a:blip r:embed="rId3" cstate="print"/>
          <a:srcRect l="58025" b="41152"/>
          <a:stretch>
            <a:fillRect/>
          </a:stretch>
        </p:blipFill>
        <p:spPr>
          <a:xfrm>
            <a:off x="6695728" y="0"/>
            <a:ext cx="2448272" cy="1224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Rückblick…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 descr="Briefkopfneu.jpg"/>
          <p:cNvPicPr>
            <a:picLocks noChangeAspect="1"/>
          </p:cNvPicPr>
          <p:nvPr/>
        </p:nvPicPr>
        <p:blipFill>
          <a:blip r:embed="rId2" cstate="print"/>
          <a:srcRect l="58025" b="41152"/>
          <a:stretch>
            <a:fillRect/>
          </a:stretch>
        </p:blipFill>
        <p:spPr>
          <a:xfrm>
            <a:off x="6695728" y="0"/>
            <a:ext cx="2448272" cy="1224136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7628" y="1916832"/>
            <a:ext cx="5885957" cy="3960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Rückblick…</a:t>
            </a:r>
            <a:endParaRPr lang="de-DE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47925" y="1834356"/>
            <a:ext cx="4248150" cy="405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Grafik 4" descr="Briefkopfneu.jpg"/>
          <p:cNvPicPr>
            <a:picLocks noChangeAspect="1"/>
          </p:cNvPicPr>
          <p:nvPr/>
        </p:nvPicPr>
        <p:blipFill>
          <a:blip r:embed="rId3" cstate="print"/>
          <a:srcRect l="58025" b="41152"/>
          <a:stretch>
            <a:fillRect/>
          </a:stretch>
        </p:blipFill>
        <p:spPr>
          <a:xfrm>
            <a:off x="6695728" y="0"/>
            <a:ext cx="2448272" cy="1224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Ausgangspunkt:</a:t>
            </a:r>
            <a:br>
              <a:rPr lang="de-DE" dirty="0" smtClean="0"/>
            </a:b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de-DE" dirty="0" smtClean="0"/>
              <a:t>Kinder stark machen für die aktive Teilnahme am gesellschaftlichen und politischen Leben.</a:t>
            </a:r>
            <a:endParaRPr lang="de-DE" dirty="0"/>
          </a:p>
        </p:txBody>
      </p:sp>
      <p:pic>
        <p:nvPicPr>
          <p:cNvPr id="4" name="Grafik 3" descr="Briefkopfneu.jpg"/>
          <p:cNvPicPr>
            <a:picLocks noChangeAspect="1"/>
          </p:cNvPicPr>
          <p:nvPr/>
        </p:nvPicPr>
        <p:blipFill>
          <a:blip r:embed="rId2" cstate="print"/>
          <a:srcRect l="58025" b="41152"/>
          <a:stretch>
            <a:fillRect/>
          </a:stretch>
        </p:blipFill>
        <p:spPr>
          <a:xfrm>
            <a:off x="6695728" y="0"/>
            <a:ext cx="2448272" cy="1224136"/>
          </a:xfrm>
          <a:prstGeom prst="rect">
            <a:avLst/>
          </a:prstGeom>
        </p:spPr>
      </p:pic>
      <p:pic>
        <p:nvPicPr>
          <p:cNvPr id="14" name="Picture 4" descr="Bildergebnis für schule ohne rassism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3501008"/>
            <a:ext cx="2681111" cy="1262842"/>
          </a:xfrm>
          <a:prstGeom prst="rect">
            <a:avLst/>
          </a:prstGeom>
          <a:noFill/>
        </p:spPr>
      </p:pic>
      <p:pic>
        <p:nvPicPr>
          <p:cNvPr id="14346" name="Picture 10" descr="C:\Users\Klaus\Desktop\UmweltPolitik\Berghegg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94436">
            <a:off x="1780417" y="883414"/>
            <a:ext cx="5962650" cy="5648325"/>
          </a:xfrm>
          <a:prstGeom prst="rect">
            <a:avLst/>
          </a:prstGeom>
          <a:noFill/>
        </p:spPr>
      </p:pic>
      <p:pic>
        <p:nvPicPr>
          <p:cNvPr id="14347" name="Picture 11" descr="C:\Users\Klaus\Desktop\UmweltPolitik\Bürgermeist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" y="684213"/>
            <a:ext cx="6000750" cy="5638800"/>
          </a:xfrm>
          <a:prstGeom prst="rect">
            <a:avLst/>
          </a:prstGeom>
          <a:noFill/>
        </p:spPr>
      </p:pic>
      <p:pic>
        <p:nvPicPr>
          <p:cNvPr id="14348" name="Picture 12" descr="C:\Users\Klaus\Desktop\UmweltPolitik\Geschwister Schol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25496">
            <a:off x="1906163" y="1113651"/>
            <a:ext cx="5924550" cy="5162550"/>
          </a:xfrm>
          <a:prstGeom prst="rect">
            <a:avLst/>
          </a:prstGeom>
          <a:noFill/>
        </p:spPr>
      </p:pic>
      <p:pic>
        <p:nvPicPr>
          <p:cNvPr id="14349" name="Picture 13" descr="C:\Users\Klaus\Desktop\UmweltPolitik\Homophobie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1206812">
            <a:off x="1488883" y="653453"/>
            <a:ext cx="5943600" cy="5619750"/>
          </a:xfrm>
          <a:prstGeom prst="rect">
            <a:avLst/>
          </a:prstGeom>
          <a:noFill/>
        </p:spPr>
      </p:pic>
      <p:pic>
        <p:nvPicPr>
          <p:cNvPr id="14350" name="Picture 14" descr="C:\Users\Klaus\Desktop\UmweltPolitik\Marx2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43808" y="1196752"/>
            <a:ext cx="5962650" cy="5448300"/>
          </a:xfrm>
          <a:prstGeom prst="rect">
            <a:avLst/>
          </a:prstGeom>
          <a:noFill/>
        </p:spPr>
      </p:pic>
      <p:pic>
        <p:nvPicPr>
          <p:cNvPr id="14351" name="Picture 15" descr="C:\Users\Klaus\Desktop\UmweltPolitik\Theater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1290059">
            <a:off x="2104773" y="806087"/>
            <a:ext cx="5471484" cy="5650583"/>
          </a:xfrm>
          <a:prstGeom prst="rect">
            <a:avLst/>
          </a:prstGeom>
          <a:noFill/>
        </p:spPr>
      </p:pic>
      <p:pic>
        <p:nvPicPr>
          <p:cNvPr id="14352" name="Picture 16" descr="C:\Users\Klaus\Desktop\UmweltPolitik\VFL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5576" y="332656"/>
            <a:ext cx="5819775" cy="6200775"/>
          </a:xfrm>
          <a:prstGeom prst="rect">
            <a:avLst/>
          </a:prstGeom>
          <a:noFill/>
        </p:spPr>
      </p:pic>
      <p:pic>
        <p:nvPicPr>
          <p:cNvPr id="14353" name="Picture 17" descr="C:\Users\Klaus\Desktop\UmweltPolitik\Wahl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20804171">
            <a:off x="2623499" y="866535"/>
            <a:ext cx="5867400" cy="5038725"/>
          </a:xfrm>
          <a:prstGeom prst="rect">
            <a:avLst/>
          </a:prstGeom>
          <a:noFill/>
        </p:spPr>
      </p:pic>
      <p:pic>
        <p:nvPicPr>
          <p:cNvPr id="14354" name="Picture 18" descr="C:\Users\Klaus\Desktop\UmweltPolitik\Wahl2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5576" y="764704"/>
            <a:ext cx="6357590" cy="53428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 descr="Briefkopfneu.jpg"/>
          <p:cNvPicPr>
            <a:picLocks noChangeAspect="1"/>
          </p:cNvPicPr>
          <p:nvPr/>
        </p:nvPicPr>
        <p:blipFill>
          <a:blip r:embed="rId2" cstate="print"/>
          <a:srcRect l="58025" b="41152"/>
          <a:stretch>
            <a:fillRect/>
          </a:stretch>
        </p:blipFill>
        <p:spPr>
          <a:xfrm>
            <a:off x="6695728" y="0"/>
            <a:ext cx="2448272" cy="1224136"/>
          </a:xfrm>
          <a:prstGeom prst="rect">
            <a:avLst/>
          </a:prstGeom>
        </p:spPr>
      </p:pic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844824"/>
            <a:ext cx="6336938" cy="405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2425" y="1556792"/>
            <a:ext cx="6698889" cy="4073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Grafik 4" descr="Briefkopfneu.jpg"/>
          <p:cNvPicPr>
            <a:picLocks noChangeAspect="1"/>
          </p:cNvPicPr>
          <p:nvPr/>
        </p:nvPicPr>
        <p:blipFill>
          <a:blip r:embed="rId3" cstate="print"/>
          <a:srcRect l="58025" b="41152"/>
          <a:stretch>
            <a:fillRect/>
          </a:stretch>
        </p:blipFill>
        <p:spPr>
          <a:xfrm>
            <a:off x="6695728" y="0"/>
            <a:ext cx="2448272" cy="1224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5" y="1628800"/>
            <a:ext cx="7259159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Grafik 4" descr="Briefkopfneu.jpg"/>
          <p:cNvPicPr>
            <a:picLocks noChangeAspect="1"/>
          </p:cNvPicPr>
          <p:nvPr/>
        </p:nvPicPr>
        <p:blipFill>
          <a:blip r:embed="rId3" cstate="print"/>
          <a:srcRect l="58025" b="41152"/>
          <a:stretch>
            <a:fillRect/>
          </a:stretch>
        </p:blipFill>
        <p:spPr>
          <a:xfrm>
            <a:off x="6695728" y="0"/>
            <a:ext cx="2448272" cy="1224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</Words>
  <Application>Microsoft Office PowerPoint</Application>
  <PresentationFormat>Bildschirmpräsentation (4:3)</PresentationFormat>
  <Paragraphs>18</Paragraphs>
  <Slides>20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1" baseType="lpstr">
      <vt:lpstr>Larissa-Design</vt:lpstr>
      <vt:lpstr>„KlimaWandel“ an der</vt:lpstr>
      <vt:lpstr>Rückblick…</vt:lpstr>
      <vt:lpstr>Rückblick…</vt:lpstr>
      <vt:lpstr>Rückblick…</vt:lpstr>
      <vt:lpstr>Rückblick…</vt:lpstr>
      <vt:lpstr>Ausgangspunkt: </vt:lpstr>
      <vt:lpstr>Folie 7</vt:lpstr>
      <vt:lpstr>Folie 8</vt:lpstr>
      <vt:lpstr>Folie 9</vt:lpstr>
      <vt:lpstr>Aktuelle Projekte</vt:lpstr>
      <vt:lpstr>Folie 11</vt:lpstr>
      <vt:lpstr>Folie 12</vt:lpstr>
      <vt:lpstr>Folie 13</vt:lpstr>
      <vt:lpstr>Folie 14</vt:lpstr>
      <vt:lpstr>Folie 15</vt:lpstr>
      <vt:lpstr>Folie 16</vt:lpstr>
      <vt:lpstr>Folie 17</vt:lpstr>
      <vt:lpstr>Folie 18</vt:lpstr>
      <vt:lpstr>Unsere nächsten Ziele….</vt:lpstr>
      <vt:lpstr>Wir danken für die Aufmerksamkeit! 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„KlimaWandel“ an der</dc:title>
  <dc:creator>HP</dc:creator>
  <cp:lastModifiedBy>User</cp:lastModifiedBy>
  <cp:revision>14</cp:revision>
  <dcterms:created xsi:type="dcterms:W3CDTF">2019-06-16T10:59:44Z</dcterms:created>
  <dcterms:modified xsi:type="dcterms:W3CDTF">2019-06-24T13:45:37Z</dcterms:modified>
</cp:coreProperties>
</file>